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389" r:id="rId4"/>
    <p:sldId id="390" r:id="rId5"/>
    <p:sldId id="394" r:id="rId6"/>
    <p:sldId id="424" r:id="rId7"/>
    <p:sldId id="404" r:id="rId8"/>
    <p:sldId id="393" r:id="rId9"/>
    <p:sldId id="397" r:id="rId10"/>
    <p:sldId id="405" r:id="rId11"/>
    <p:sldId id="395" r:id="rId12"/>
    <p:sldId id="400" r:id="rId13"/>
    <p:sldId id="401" r:id="rId14"/>
    <p:sldId id="402" r:id="rId15"/>
    <p:sldId id="409" r:id="rId16"/>
    <p:sldId id="403" r:id="rId17"/>
    <p:sldId id="410" r:id="rId18"/>
    <p:sldId id="406" r:id="rId19"/>
    <p:sldId id="407" r:id="rId20"/>
    <p:sldId id="408" r:id="rId21"/>
    <p:sldId id="422" r:id="rId22"/>
    <p:sldId id="423" r:id="rId23"/>
    <p:sldId id="411" r:id="rId24"/>
    <p:sldId id="412" r:id="rId25"/>
    <p:sldId id="413" r:id="rId26"/>
    <p:sldId id="414" r:id="rId27"/>
    <p:sldId id="419" r:id="rId28"/>
    <p:sldId id="418" r:id="rId29"/>
    <p:sldId id="415" r:id="rId30"/>
    <p:sldId id="417" r:id="rId31"/>
    <p:sldId id="420" r:id="rId32"/>
    <p:sldId id="416" r:id="rId33"/>
    <p:sldId id="421" r:id="rId34"/>
    <p:sldId id="270" r:id="rId3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Redes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Neurais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Artificiais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025" y="144780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Features)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Artificiais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130" name="Picture 2" descr="Artificial intelligence: defining and explaining AI-related terminology -  IF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335" y="845820"/>
            <a:ext cx="7400925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857591"/>
            <a:ext cx="7153275" cy="400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de características (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6"/>
            <a:ext cx="7791450" cy="343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 gerada no treino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6"/>
            <a:ext cx="7277100" cy="295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3028950" y="942975"/>
            <a:ext cx="1771650" cy="3457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Caixa preta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 descr="Uma introdução as redes neurais convolucionais utilizando o Keras | by Alan  Melo Clappis | Data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3165" y="788987"/>
            <a:ext cx="3020836" cy="189706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são as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298" name="Picture 2" descr="Conhecendo a visão do computador: Redes Neurais Convolucionais | by Vitor  Rodrigues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738142"/>
            <a:ext cx="2835275" cy="3743371"/>
          </a:xfrm>
          <a:prstGeom prst="rect">
            <a:avLst/>
          </a:prstGeom>
          <a:noFill/>
        </p:spPr>
      </p:pic>
      <p:pic>
        <p:nvPicPr>
          <p:cNvPr id="55300" name="Picture 4" descr="ateliware | O mundo do ponto de vista das Redes Neurais Convoluciona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4766" y="952500"/>
            <a:ext cx="3653209" cy="3520115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067175" y="714375"/>
            <a:ext cx="18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Outros Objetos </a:t>
            </a:r>
          </a:p>
        </p:txBody>
      </p:sp>
      <p:pic>
        <p:nvPicPr>
          <p:cNvPr id="55304" name="Picture 8" descr="Matrizes - tipos de matrizes, operações, resumo - Matemática - InfoEscol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1150" y="2600325"/>
            <a:ext cx="2305050" cy="1190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54" name="Picture 2" descr="Supervised And Unsupervised Learning | TheAILea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" y="808672"/>
            <a:ext cx="5057775" cy="4010026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5800725" y="113347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duas classes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02" name="Picture 2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6" y="638175"/>
            <a:ext cx="7874000" cy="4429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0724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81125"/>
            <a:ext cx="4857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476250" y="866775"/>
            <a:ext cx="479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   Entrada           Rótulo              Classificação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</a:t>
            </a:r>
            <a:r>
              <a:rPr lang="pt-BR" sz="3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22" name="Picture 2" descr="Entendendo Redes Convolucionais (CNNs) | by Gisely Alves | Neuronio BR | 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8925"/>
            <a:ext cx="7010400" cy="2033016"/>
          </a:xfrm>
          <a:prstGeom prst="rect">
            <a:avLst/>
          </a:prstGeom>
          <a:noFill/>
        </p:spPr>
      </p:pic>
      <p:pic>
        <p:nvPicPr>
          <p:cNvPr id="81924" name="Picture 4" descr="Example images from the MNIST dataset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7024" y="665163"/>
            <a:ext cx="2068513" cy="2068514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457450" y="366712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pt-BR" sz="1600" b="1" dirty="0"/>
              <a:t> classes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– Base de treino </a:t>
            </a:r>
          </a:p>
        </p:txBody>
      </p:sp>
      <p:pic>
        <p:nvPicPr>
          <p:cNvPr id="83970" name="Picture 2" descr="Gat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47056"/>
            <a:ext cx="4224234" cy="4196443"/>
          </a:xfrm>
          <a:prstGeom prst="rect">
            <a:avLst/>
          </a:prstGeom>
          <a:noFill/>
        </p:spPr>
      </p:pic>
      <p:pic>
        <p:nvPicPr>
          <p:cNvPr id="83972" name="Picture 4" descr="ícone de pasta de arquivo de computador isolado no fundo branco 4249014  Vetor no Vecteez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6638" y="966789"/>
            <a:ext cx="1928812" cy="1928812"/>
          </a:xfrm>
          <a:prstGeom prst="rect">
            <a:avLst/>
          </a:prstGeom>
          <a:noFill/>
        </p:spPr>
      </p:pic>
      <p:sp>
        <p:nvSpPr>
          <p:cNvPr id="15" name="Seta para a direita 14"/>
          <p:cNvSpPr/>
          <p:nvPr/>
        </p:nvSpPr>
        <p:spPr>
          <a:xfrm>
            <a:off x="4362450" y="1628775"/>
            <a:ext cx="828675" cy="523875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6350" y="2828925"/>
            <a:ext cx="156210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“gatos”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no treinamento</a:t>
            </a:r>
          </a:p>
        </p:txBody>
      </p:sp>
      <p:pic>
        <p:nvPicPr>
          <p:cNvPr id="61442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395414"/>
            <a:ext cx="6343650" cy="208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4012" y="1404938"/>
            <a:ext cx="2049463" cy="204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17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em uma rede</a:t>
            </a:r>
          </a:p>
        </p:txBody>
      </p:sp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8" y="1348297"/>
            <a:ext cx="3490911" cy="379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3057525"/>
            <a:ext cx="39719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Relação dos pesos</a:t>
            </a:r>
          </a:p>
        </p:txBody>
      </p:sp>
      <p:pic>
        <p:nvPicPr>
          <p:cNvPr id="72706" name="Picture 2" descr="https://www.inf.ufsc.br/~aldo.vw/patrec/enco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338262"/>
            <a:ext cx="6597650" cy="3371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Redes Neurais?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Treinamento da RNA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641350"/>
            <a:ext cx="272415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0" name="Picture 4" descr="Customizando Redes Neurais com Funções de Ativação Alternativas — Ciência e  Da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4419600" cy="417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Importando Modelos de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915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Keras: the Python deep learning A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1" y="4324350"/>
            <a:ext cx="2824656" cy="81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8" name="Picture 6" descr="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917327"/>
            <a:ext cx="4467225" cy="3402141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1" y="2033588"/>
            <a:ext cx="4165599" cy="124968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180975" y="4419600"/>
            <a:ext cx="644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https://colab.research.google.com/github/storopoli/ciencia-de-dados/blob/master/notebooks/Aula_18_a_Redes_Neurais_com_TensorFlow.ipynb#scrollTo=6zmMUxg8pfqE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80975" y="4419600"/>
            <a:ext cx="644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https://colab.research.google.com/github/tensorflow/tpu/blob/master/models/official/mask_rcnn/mask_rcnn_demo.ipynb#scrollTo=X8rPd4MyrDsn</a:t>
            </a:r>
          </a:p>
        </p:txBody>
      </p:sp>
      <p:pic>
        <p:nvPicPr>
          <p:cNvPr id="80898" name="Picture 2" descr="Image Segmentation Python | Implementation of Mask R-C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5919"/>
            <a:ext cx="4445000" cy="3703043"/>
          </a:xfrm>
          <a:prstGeom prst="rect">
            <a:avLst/>
          </a:prstGeom>
          <a:noFill/>
        </p:spPr>
      </p:pic>
      <p:pic>
        <p:nvPicPr>
          <p:cNvPr id="80900" name="Picture 4" descr="Image Segmentation Python | Implementation of Mask R-CN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4" y="1223509"/>
            <a:ext cx="4429125" cy="3269116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8401" y="642938"/>
            <a:ext cx="4165599" cy="1249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567" y="754380"/>
            <a:ext cx="5285285" cy="2912993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260" y="2766060"/>
            <a:ext cx="4912307" cy="223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1188704" y="390359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estrutura de uma 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3153" y="473393"/>
            <a:ext cx="2856547" cy="28565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Biológicas x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" y="830581"/>
            <a:ext cx="8061960" cy="298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Neurônio Artificial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996" name="Picture 4" descr="Redes Neurais Artificiais. Perceptron | by Anderson Viniciu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833437"/>
            <a:ext cx="6530975" cy="3846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entrada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saída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Biológicas x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82" name="Picture 2" descr="redes neurais Archives - Gizmod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579" y="1280160"/>
            <a:ext cx="6472555" cy="3236278"/>
          </a:xfrm>
          <a:prstGeom prst="rect">
            <a:avLst/>
          </a:prstGeom>
          <a:noFill/>
        </p:spPr>
      </p:pic>
      <p:pic>
        <p:nvPicPr>
          <p:cNvPr id="46086" name="Picture 6" descr="Ilustração De Olho De órgão Humano, Olhos Clipart, Olhos De órgãos Humanos,  Os Olhos Negros Imagem PNG e PSD Para Download Gratui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" y="1699261"/>
            <a:ext cx="1559560" cy="1559560"/>
          </a:xfrm>
          <a:prstGeom prst="rect">
            <a:avLst/>
          </a:prstGeom>
          <a:noFill/>
        </p:spPr>
      </p:pic>
      <p:pic>
        <p:nvPicPr>
          <p:cNvPr id="46088" name="Picture 8" descr="Fotografia Do ícone Da Câmera PNG , Clipart Da Câmera, Câmera, Fotografia  Imagem PNG e Vetor Para Download Gratui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" y="2857501"/>
            <a:ext cx="1569720" cy="156972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7261860" y="2415540"/>
            <a:ext cx="1638300" cy="10134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 interpretados na saída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3350" y="4419600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486150" y="4429125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Processo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 de entrada e saída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8" y="866775"/>
            <a:ext cx="53054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257175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397</Words>
  <Application>Microsoft Office PowerPoint</Application>
  <PresentationFormat>Apresentação na tela (16:9)</PresentationFormat>
  <Paragraphs>173</Paragraphs>
  <Slides>34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58</cp:revision>
  <dcterms:modified xsi:type="dcterms:W3CDTF">2025-08-09T19:39:08Z</dcterms:modified>
</cp:coreProperties>
</file>